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6" r:id="rId25"/>
    <p:sldId id="29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93355F-DEE7-4060-84D8-92D9BED3E982}" v="3" dt="2025-02-13T09:57:23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smond Lartey" userId="abb9dbc7-5501-48ca-919d-acc764c611c8" providerId="ADAL" clId="{3F93355F-DEE7-4060-84D8-92D9BED3E982}"/>
    <pc:docChg chg="custSel addSld modSld">
      <pc:chgData name="Desmond Lartey" userId="abb9dbc7-5501-48ca-919d-acc764c611c8" providerId="ADAL" clId="{3F93355F-DEE7-4060-84D8-92D9BED3E982}" dt="2025-02-14T16:17:10.949" v="21" actId="22"/>
      <pc:docMkLst>
        <pc:docMk/>
      </pc:docMkLst>
      <pc:sldChg chg="delSp mod">
        <pc:chgData name="Desmond Lartey" userId="abb9dbc7-5501-48ca-919d-acc764c611c8" providerId="ADAL" clId="{3F93355F-DEE7-4060-84D8-92D9BED3E982}" dt="2025-02-06T14:39:19.542" v="2" actId="21"/>
        <pc:sldMkLst>
          <pc:docMk/>
          <pc:sldMk cId="4289377365" sldId="279"/>
        </pc:sldMkLst>
      </pc:sldChg>
      <pc:sldChg chg="addSp modSp new mod">
        <pc:chgData name="Desmond Lartey" userId="abb9dbc7-5501-48ca-919d-acc764c611c8" providerId="ADAL" clId="{3F93355F-DEE7-4060-84D8-92D9BED3E982}" dt="2025-02-06T14:39:31.070" v="5" actId="14100"/>
        <pc:sldMkLst>
          <pc:docMk/>
          <pc:sldMk cId="4173442728" sldId="280"/>
        </pc:sldMkLst>
        <pc:picChg chg="add">
          <ac:chgData name="Desmond Lartey" userId="abb9dbc7-5501-48ca-919d-acc764c611c8" providerId="ADAL" clId="{3F93355F-DEE7-4060-84D8-92D9BED3E982}" dt="2025-02-06T14:39:10.694" v="1" actId="22"/>
          <ac:picMkLst>
            <pc:docMk/>
            <pc:sldMk cId="4173442728" sldId="280"/>
            <ac:picMk id="3" creationId="{3E5989C5-E19A-4AAF-9E3C-F387FDA13CA9}"/>
          </ac:picMkLst>
        </pc:picChg>
        <pc:cxnChg chg="add mod">
          <ac:chgData name="Desmond Lartey" userId="abb9dbc7-5501-48ca-919d-acc764c611c8" providerId="ADAL" clId="{3F93355F-DEE7-4060-84D8-92D9BED3E982}" dt="2025-02-06T14:39:31.070" v="5" actId="14100"/>
          <ac:cxnSpMkLst>
            <pc:docMk/>
            <pc:sldMk cId="4173442728" sldId="280"/>
            <ac:cxnSpMk id="5" creationId="{D11A588E-C114-0C73-E45A-1CA0F95313AD}"/>
          </ac:cxnSpMkLst>
        </pc:cxnChg>
      </pc:sldChg>
      <pc:sldChg chg="addSp new mod setBg">
        <pc:chgData name="Desmond Lartey" userId="abb9dbc7-5501-48ca-919d-acc764c611c8" providerId="ADAL" clId="{3F93355F-DEE7-4060-84D8-92D9BED3E982}" dt="2025-02-13T09:57:23.130" v="9"/>
        <pc:sldMkLst>
          <pc:docMk/>
          <pc:sldMk cId="3204903724" sldId="298"/>
        </pc:sldMkLst>
        <pc:picChg chg="add">
          <ac:chgData name="Desmond Lartey" userId="abb9dbc7-5501-48ca-919d-acc764c611c8" providerId="ADAL" clId="{3F93355F-DEE7-4060-84D8-92D9BED3E982}" dt="2025-02-13T09:44:13.848" v="7" actId="22"/>
          <ac:picMkLst>
            <pc:docMk/>
            <pc:sldMk cId="3204903724" sldId="298"/>
            <ac:picMk id="3" creationId="{5FC616A7-36B4-8FBE-CB1A-15597C9DD1FD}"/>
          </ac:picMkLst>
        </pc:picChg>
      </pc:sldChg>
      <pc:sldChg chg="addSp new mod">
        <pc:chgData name="Desmond Lartey" userId="abb9dbc7-5501-48ca-919d-acc764c611c8" providerId="ADAL" clId="{3F93355F-DEE7-4060-84D8-92D9BED3E982}" dt="2025-02-14T16:07:43.508" v="11" actId="22"/>
        <pc:sldMkLst>
          <pc:docMk/>
          <pc:sldMk cId="1991511327" sldId="299"/>
        </pc:sldMkLst>
        <pc:picChg chg="add">
          <ac:chgData name="Desmond Lartey" userId="abb9dbc7-5501-48ca-919d-acc764c611c8" providerId="ADAL" clId="{3F93355F-DEE7-4060-84D8-92D9BED3E982}" dt="2025-02-14T16:07:43.508" v="11" actId="22"/>
          <ac:picMkLst>
            <pc:docMk/>
            <pc:sldMk cId="1991511327" sldId="299"/>
            <ac:picMk id="3" creationId="{DBA4EBFE-9D9C-8FA6-E53D-7F64413C3E80}"/>
          </ac:picMkLst>
        </pc:picChg>
      </pc:sldChg>
      <pc:sldChg chg="addSp new mod">
        <pc:chgData name="Desmond Lartey" userId="abb9dbc7-5501-48ca-919d-acc764c611c8" providerId="ADAL" clId="{3F93355F-DEE7-4060-84D8-92D9BED3E982}" dt="2025-02-14T16:09:32.876" v="13" actId="22"/>
        <pc:sldMkLst>
          <pc:docMk/>
          <pc:sldMk cId="3938010344" sldId="300"/>
        </pc:sldMkLst>
        <pc:picChg chg="add">
          <ac:chgData name="Desmond Lartey" userId="abb9dbc7-5501-48ca-919d-acc764c611c8" providerId="ADAL" clId="{3F93355F-DEE7-4060-84D8-92D9BED3E982}" dt="2025-02-14T16:09:32.876" v="13" actId="22"/>
          <ac:picMkLst>
            <pc:docMk/>
            <pc:sldMk cId="3938010344" sldId="300"/>
            <ac:picMk id="3" creationId="{0B1C1AA2-7EF0-7765-A0A8-E35EEB53C944}"/>
          </ac:picMkLst>
        </pc:picChg>
      </pc:sldChg>
      <pc:sldChg chg="addSp new mod">
        <pc:chgData name="Desmond Lartey" userId="abb9dbc7-5501-48ca-919d-acc764c611c8" providerId="ADAL" clId="{3F93355F-DEE7-4060-84D8-92D9BED3E982}" dt="2025-02-14T16:11:27.802" v="15" actId="22"/>
        <pc:sldMkLst>
          <pc:docMk/>
          <pc:sldMk cId="985487697" sldId="301"/>
        </pc:sldMkLst>
        <pc:picChg chg="add">
          <ac:chgData name="Desmond Lartey" userId="abb9dbc7-5501-48ca-919d-acc764c611c8" providerId="ADAL" clId="{3F93355F-DEE7-4060-84D8-92D9BED3E982}" dt="2025-02-14T16:11:27.802" v="15" actId="22"/>
          <ac:picMkLst>
            <pc:docMk/>
            <pc:sldMk cId="985487697" sldId="301"/>
            <ac:picMk id="3" creationId="{0B645BCC-7C64-6124-FE5B-9173812FE9A6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16.611" v="17" actId="22"/>
        <pc:sldMkLst>
          <pc:docMk/>
          <pc:sldMk cId="483073260" sldId="302"/>
        </pc:sldMkLst>
        <pc:picChg chg="add">
          <ac:chgData name="Desmond Lartey" userId="abb9dbc7-5501-48ca-919d-acc764c611c8" providerId="ADAL" clId="{3F93355F-DEE7-4060-84D8-92D9BED3E982}" dt="2025-02-14T16:12:16.611" v="17" actId="22"/>
          <ac:picMkLst>
            <pc:docMk/>
            <pc:sldMk cId="483073260" sldId="302"/>
            <ac:picMk id="3" creationId="{86AEFEE7-1481-8CC9-CCCE-4C9B1F412EB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2:53.777" v="19" actId="22"/>
        <pc:sldMkLst>
          <pc:docMk/>
          <pc:sldMk cId="2575746044" sldId="303"/>
        </pc:sldMkLst>
        <pc:picChg chg="add">
          <ac:chgData name="Desmond Lartey" userId="abb9dbc7-5501-48ca-919d-acc764c611c8" providerId="ADAL" clId="{3F93355F-DEE7-4060-84D8-92D9BED3E982}" dt="2025-02-14T16:12:53.777" v="19" actId="22"/>
          <ac:picMkLst>
            <pc:docMk/>
            <pc:sldMk cId="2575746044" sldId="303"/>
            <ac:picMk id="3" creationId="{EBFEE64E-0C5C-B115-3443-6EFAA0F2EF8A}"/>
          </ac:picMkLst>
        </pc:picChg>
      </pc:sldChg>
      <pc:sldChg chg="addSp new mod">
        <pc:chgData name="Desmond Lartey" userId="abb9dbc7-5501-48ca-919d-acc764c611c8" providerId="ADAL" clId="{3F93355F-DEE7-4060-84D8-92D9BED3E982}" dt="2025-02-14T16:17:10.949" v="21" actId="22"/>
        <pc:sldMkLst>
          <pc:docMk/>
          <pc:sldMk cId="2284243132" sldId="304"/>
        </pc:sldMkLst>
        <pc:picChg chg="add">
          <ac:chgData name="Desmond Lartey" userId="abb9dbc7-5501-48ca-919d-acc764c611c8" providerId="ADAL" clId="{3F93355F-DEE7-4060-84D8-92D9BED3E982}" dt="2025-02-14T16:17:10.949" v="21" actId="22"/>
          <ac:picMkLst>
            <pc:docMk/>
            <pc:sldMk cId="2284243132" sldId="304"/>
            <ac:picMk id="3" creationId="{A35E8F70-3AC4-7797-BC05-AD1D61E1A0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F4A5-B2DA-9FAB-154D-BE87C1D5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54D02-CF37-E630-B6A4-F0226C50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A8C-DCED-73D1-1818-EA54146E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A029B-F0E5-8DEB-ADE2-6EDCA30B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876-CF49-D765-0B93-ECA958D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A040-2992-4B0A-8E9C-4B5C3581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77B93-4FBF-5A6F-150A-A37F7069C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A76B5-9D23-87CB-6512-07C1C5C8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2E194-908A-A107-2275-F87F952D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CA11-B9C3-D5E6-823C-9C5DA2BB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2122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7727A-0659-A4C9-0DEE-284F77A1F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FDCA6-9EB2-B826-8450-4AC15779B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EEC59-B250-327E-CD56-E8241BD1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9F34D-904F-A001-57CC-6DD0B181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95F9-0117-1D3E-250F-6B4EFE88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54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74B3-60EE-410F-F2E5-54428C04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E9D0-734C-A149-43F0-65BB9196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7408C-444A-F805-D321-CB10858D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798-8D50-7AF4-9613-6D1E2A859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7FE2-2A02-394E-5760-4620031B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4962-02D6-59B2-921A-0416A842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4A810-43B5-88E4-ECCB-378AEFB6F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57AD6-7979-80D0-DEE6-AAF33314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FBE75-55A6-E575-F034-4AB002B9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FAC15-DB46-5DCB-EA45-DFEBF17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963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13D3-DCD9-AA21-5BF2-C8D0EAD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F5614-226C-C238-0229-81ED9D2C8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7D1F-313B-C246-6E1A-3D3CD6485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D5255-866B-A9EC-8B23-725EB0C6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A18C-336B-E017-9E33-5BA66EBD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A6D34-B36B-8A93-B70B-2FC8BCB2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8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4DE2-8322-7AEB-33F1-36599E6B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AE5A0-1911-465B-1E19-89D16D5D0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6ADC-382B-EC09-032A-4C5FF489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AC8BE-7160-8AF0-0834-2238909D4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BDE6F-4F87-FC61-1E65-A13A91291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CEAFA-B195-6B73-9A90-46E93AC6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7C9B-55F9-69A2-ED4F-C484ABA7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1F87C-689C-CA20-4885-9F9F96E8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62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054F-0182-DC89-4F9C-52B8D8DA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EC97F-C0C1-AC3E-41DF-6691F2BB6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2F196-28F3-E495-D118-592D7A3F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82146-7C67-D0B4-3B1F-45CFAB1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00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03D09-2A7B-868A-F7BE-EDF85BAF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501CF-73D3-404E-5730-828DF834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E079-7419-3053-E034-37783200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7249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6ED-0722-8F34-BDB4-1886BCB9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A2F4-9B10-48D9-95FD-BEF1EF68F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068CB-FB9F-EC62-0902-3B1F7DE9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3DE82-B6FE-4B66-E153-745989A5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DD89-8B80-591A-C02D-87EA5B6AA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1FB4-37ED-9177-3007-C90C9D92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547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AB5-B5AC-1BDC-1999-DF7AF967A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0FC25-71E0-D0A7-06BE-06350C1C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5C5C6-E0A9-5365-A3B0-CD6E61233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4ECFB-4541-2C98-1A16-160A7D04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6FF71-975A-36BC-498B-9D81908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E01B9-7327-8F6A-156B-D0EFAFF0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38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B5316-DC7C-736F-986F-139B1901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CBA7-8073-6BDE-3A6D-94BF0335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7A35-052D-7DB6-8359-90E74452D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4DA79C-DE66-40A6-AFDF-6DD1BFBFDE49}" type="datetimeFigureOut">
              <a:rPr lang="nl-NL" smtClean="0"/>
              <a:t>14-2-2025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010A3-75EE-0DF8-FD92-7C1FC446D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C189-985E-6D0C-BA47-538218D93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F695A5-7FC8-4777-86FF-3D963188D9A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68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9836-8253-9682-1F56-9DADA2F10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E9280-E5D5-C89B-3117-B666882AC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26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untry&#10;&#10;Description automatically generated">
            <a:extLst>
              <a:ext uri="{FF2B5EF4-FFF2-40B4-BE49-F238E27FC236}">
                <a16:creationId xmlns:a16="http://schemas.microsoft.com/office/drawing/2014/main" id="{ED464C25-5246-B7CA-892E-6AAFAB602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7275"/>
            <a:ext cx="10287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B055D-003B-58F2-D71F-DDCFDD04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787264"/>
            <a:ext cx="12116423" cy="52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1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5499F-5DED-8399-C2F8-612725B33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455"/>
            <a:ext cx="12179926" cy="5035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957A4-C86B-CB66-D8B9-089A46F3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0"/>
            <a:ext cx="5496560" cy="21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2C125-6FF7-79BA-F505-0EE45F530D77}"/>
              </a:ext>
            </a:extLst>
          </p:cNvPr>
          <p:cNvSpPr/>
          <p:nvPr/>
        </p:nvSpPr>
        <p:spPr>
          <a:xfrm>
            <a:off x="203200" y="2137872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DB5F3F8-2ED1-DF91-8564-721030EE8F25}"/>
              </a:ext>
            </a:extLst>
          </p:cNvPr>
          <p:cNvSpPr/>
          <p:nvPr/>
        </p:nvSpPr>
        <p:spPr>
          <a:xfrm>
            <a:off x="3037840" y="2336800"/>
            <a:ext cx="2062480" cy="243840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1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F5A8E-93B4-1C2C-A240-65ECA99F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06315"/>
            <a:ext cx="12179926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8BF576-5003-8B40-0B17-19E2A7F6EBC3}"/>
              </a:ext>
            </a:extLst>
          </p:cNvPr>
          <p:cNvSpPr/>
          <p:nvPr/>
        </p:nvSpPr>
        <p:spPr>
          <a:xfrm>
            <a:off x="4124960" y="5436197"/>
            <a:ext cx="2407920" cy="615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1AF1F7B-99FD-9363-8852-802D89E8E394}"/>
              </a:ext>
            </a:extLst>
          </p:cNvPr>
          <p:cNvSpPr/>
          <p:nvPr/>
        </p:nvSpPr>
        <p:spPr>
          <a:xfrm rot="9374603">
            <a:off x="8161269" y="5645697"/>
            <a:ext cx="2824867" cy="388072"/>
          </a:xfrm>
          <a:prstGeom prst="lef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790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E3D6-60E1-E232-D555-C38F7050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796789"/>
            <a:ext cx="12173576" cy="5264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FE0E0-FB4C-EA62-F254-10C9CBB5BB4B}"/>
              </a:ext>
            </a:extLst>
          </p:cNvPr>
          <p:cNvSpPr/>
          <p:nvPr/>
        </p:nvSpPr>
        <p:spPr>
          <a:xfrm>
            <a:off x="8239760" y="3170217"/>
            <a:ext cx="3922708" cy="568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56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DB618-1E17-E90D-F7EC-1E335CC4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19016"/>
            <a:ext cx="12154525" cy="5219968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DF2E078B-6E42-E469-3ECD-AC91A4410DBC}"/>
              </a:ext>
            </a:extLst>
          </p:cNvPr>
          <p:cNvSpPr/>
          <p:nvPr/>
        </p:nvSpPr>
        <p:spPr>
          <a:xfrm>
            <a:off x="2833878" y="4013200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0C8074F-A5DB-5114-7F06-64E7AC8725EC}"/>
              </a:ext>
            </a:extLst>
          </p:cNvPr>
          <p:cNvSpPr/>
          <p:nvPr/>
        </p:nvSpPr>
        <p:spPr>
          <a:xfrm>
            <a:off x="2945638" y="4250618"/>
            <a:ext cx="874522" cy="23741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912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D1FFB-A76E-EB5E-7BE8-44F1EA35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" y="806315"/>
            <a:ext cx="12027518" cy="52453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CAF136-678B-F45A-86E8-DDFBFEE2C857}"/>
              </a:ext>
            </a:extLst>
          </p:cNvPr>
          <p:cNvSpPr/>
          <p:nvPr/>
        </p:nvSpPr>
        <p:spPr>
          <a:xfrm>
            <a:off x="8209280" y="1300480"/>
            <a:ext cx="313944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31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A180A-46D2-DF6F-80BE-FBCBDCE4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94" y="453872"/>
            <a:ext cx="8998412" cy="59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7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526E5B-4FF8-872A-00A3-6DF03201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" y="365760"/>
            <a:ext cx="12174436" cy="636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43448-ED81-383B-58C2-C8B8205D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79" y="1977080"/>
            <a:ext cx="4632401" cy="24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BDCE-EA0B-B0F4-3239-E27FA6D5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361792"/>
            <a:ext cx="12173576" cy="6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7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5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0D052E-C623-64BB-90C1-1C85DB7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4311"/>
            <a:ext cx="12179926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5D33C-018B-E38C-C22D-0542FF51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A4B2DB-8523-8F35-619C-DA9D4E69E4BF}"/>
              </a:ext>
            </a:extLst>
          </p:cNvPr>
          <p:cNvSpPr/>
          <p:nvPr/>
        </p:nvSpPr>
        <p:spPr>
          <a:xfrm>
            <a:off x="467360" y="4612640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5706CB-4C39-A12A-5FDF-4BF6B9DFC4EE}"/>
              </a:ext>
            </a:extLst>
          </p:cNvPr>
          <p:cNvSpPr/>
          <p:nvPr/>
        </p:nvSpPr>
        <p:spPr>
          <a:xfrm>
            <a:off x="4582160" y="873760"/>
            <a:ext cx="4724400" cy="579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11A8D-7444-2419-DC5E-2B9CFB08F253}"/>
              </a:ext>
            </a:extLst>
          </p:cNvPr>
          <p:cNvSpPr/>
          <p:nvPr/>
        </p:nvSpPr>
        <p:spPr>
          <a:xfrm>
            <a:off x="467360" y="2929727"/>
            <a:ext cx="2540000" cy="31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00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5B889-5433-35BF-0779-9BD64183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063503"/>
            <a:ext cx="12160875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989C5-E19A-4AAF-9E3C-F387FDA1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640"/>
            <a:ext cx="12192000" cy="54647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1A588E-C114-0C73-E45A-1CA0F95313AD}"/>
              </a:ext>
            </a:extLst>
          </p:cNvPr>
          <p:cNvCxnSpPr>
            <a:cxnSpLocks/>
          </p:cNvCxnSpPr>
          <p:nvPr/>
        </p:nvCxnSpPr>
        <p:spPr>
          <a:xfrm flipV="1">
            <a:off x="5191760" y="1412240"/>
            <a:ext cx="4470400" cy="272288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42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E109F-A90E-2B83-2C05-A94EA2CE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" y="828541"/>
            <a:ext cx="12078321" cy="5200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26E6A4-4DA3-269C-B52B-ACB701C25836}"/>
              </a:ext>
            </a:extLst>
          </p:cNvPr>
          <p:cNvSpPr/>
          <p:nvPr/>
        </p:nvSpPr>
        <p:spPr>
          <a:xfrm>
            <a:off x="243840" y="422656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1512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DD9F7-F5CE-9781-CE08-561821BF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44417"/>
            <a:ext cx="1217992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9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9981B-0E18-9884-C179-1D62995C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87264"/>
            <a:ext cx="12179926" cy="52834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A7492C-C48C-CB27-38E2-F60409D06A00}"/>
              </a:ext>
            </a:extLst>
          </p:cNvPr>
          <p:cNvSpPr/>
          <p:nvPr/>
        </p:nvSpPr>
        <p:spPr>
          <a:xfrm>
            <a:off x="7853680" y="904240"/>
            <a:ext cx="4165600" cy="955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7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C12C-47C3-A18B-F884-66BD527C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19016"/>
            <a:ext cx="12160875" cy="52199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50B5AD-64A8-08DA-20AD-4F2A0555A3D7}"/>
              </a:ext>
            </a:extLst>
          </p:cNvPr>
          <p:cNvSpPr/>
          <p:nvPr/>
        </p:nvSpPr>
        <p:spPr>
          <a:xfrm rot="7497443">
            <a:off x="7144515" y="3214538"/>
            <a:ext cx="2436349" cy="2627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32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708F1-D146-999D-5918-3BC05D55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796789"/>
            <a:ext cx="12179926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8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6197B-6621-F9B5-A5DF-95AD3878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C933A44-CBF1-C3E5-8A8F-A1BDB755D59C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EBC90B-D2D8-3D77-E160-316A0D9A2BDF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78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43F81-1C21-755B-E4AA-75BF0BE9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" y="460244"/>
            <a:ext cx="12027518" cy="5073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C2BA3-734F-367A-2F34-C161C64E7B3E}"/>
              </a:ext>
            </a:extLst>
          </p:cNvPr>
          <p:cNvSpPr/>
          <p:nvPr/>
        </p:nvSpPr>
        <p:spPr>
          <a:xfrm>
            <a:off x="1960880" y="2865120"/>
            <a:ext cx="203200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21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234D4-1D5E-FEFC-0655-FCA30DBC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A0D0BEA-92B9-F555-FEFF-8C3C5EB6289D}"/>
              </a:ext>
            </a:extLst>
          </p:cNvPr>
          <p:cNvSpPr/>
          <p:nvPr/>
        </p:nvSpPr>
        <p:spPr>
          <a:xfrm rot="20459642">
            <a:off x="5242604" y="2718044"/>
            <a:ext cx="3971467" cy="2334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41AA16-58DA-99C5-FF76-733F824731A3}"/>
              </a:ext>
            </a:extLst>
          </p:cNvPr>
          <p:cNvSpPr/>
          <p:nvPr/>
        </p:nvSpPr>
        <p:spPr>
          <a:xfrm rot="1360418">
            <a:off x="5633230" y="4358122"/>
            <a:ext cx="3015260" cy="2234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255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844EC-F07B-5704-8A36-933ADD4F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844417"/>
            <a:ext cx="12160875" cy="5169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48CF1C-3C9F-35DE-F7B0-7A6E76F04C80}"/>
              </a:ext>
            </a:extLst>
          </p:cNvPr>
          <p:cNvSpPr/>
          <p:nvPr/>
        </p:nvSpPr>
        <p:spPr>
          <a:xfrm>
            <a:off x="8727440" y="844417"/>
            <a:ext cx="1645920" cy="59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09C64F8-7826-A43F-7807-59AE9BA583CF}"/>
              </a:ext>
            </a:extLst>
          </p:cNvPr>
          <p:cNvSpPr/>
          <p:nvPr/>
        </p:nvSpPr>
        <p:spPr>
          <a:xfrm rot="20459642">
            <a:off x="7558324" y="1230292"/>
            <a:ext cx="1215554" cy="4248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689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97C44-C83E-43C9-CB63-1A7F0B1B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13" y="349091"/>
            <a:ext cx="8236373" cy="61598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F9E219-C5C6-BF94-DD25-FB3F232942EF}"/>
              </a:ext>
            </a:extLst>
          </p:cNvPr>
          <p:cNvSpPr/>
          <p:nvPr/>
        </p:nvSpPr>
        <p:spPr>
          <a:xfrm>
            <a:off x="2905760" y="3688081"/>
            <a:ext cx="7308426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0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2D9C7-D8B2-90B9-EB45-13684779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" y="266537"/>
            <a:ext cx="12173576" cy="6324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63714F-5BAC-AA99-5D18-D1A2D773D2E3}"/>
              </a:ext>
            </a:extLst>
          </p:cNvPr>
          <p:cNvSpPr/>
          <p:nvPr/>
        </p:nvSpPr>
        <p:spPr>
          <a:xfrm>
            <a:off x="1838960" y="497840"/>
            <a:ext cx="863600" cy="1127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0400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D26E-5ACA-49B3-C311-DA858874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263362"/>
            <a:ext cx="12160875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10953A-303C-7761-F75A-2736F5F6DB93}"/>
              </a:ext>
            </a:extLst>
          </p:cNvPr>
          <p:cNvSpPr/>
          <p:nvPr/>
        </p:nvSpPr>
        <p:spPr>
          <a:xfrm>
            <a:off x="9357360" y="1737360"/>
            <a:ext cx="2682240" cy="157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804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9C4F-5665-0739-C824-87E67C6A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63362"/>
            <a:ext cx="12173576" cy="6331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9AA93D-DFC2-3888-A7EB-E10111EC1288}"/>
              </a:ext>
            </a:extLst>
          </p:cNvPr>
          <p:cNvSpPr/>
          <p:nvPr/>
        </p:nvSpPr>
        <p:spPr>
          <a:xfrm>
            <a:off x="9357360" y="1737360"/>
            <a:ext cx="2722880" cy="257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E5E77BC-5999-300C-244A-E76FA7B17348}"/>
              </a:ext>
            </a:extLst>
          </p:cNvPr>
          <p:cNvSpPr/>
          <p:nvPr/>
        </p:nvSpPr>
        <p:spPr>
          <a:xfrm rot="20704894">
            <a:off x="7060838" y="4236001"/>
            <a:ext cx="2541316" cy="1436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585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42225-71D3-A28A-3C51-B1454352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72888"/>
            <a:ext cx="12179926" cy="63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1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0F45AC-E13B-73F0-EDE5-543A593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" y="263362"/>
            <a:ext cx="12103722" cy="63312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8F65D37-F3B3-0E63-2630-04C9C905523E}"/>
              </a:ext>
            </a:extLst>
          </p:cNvPr>
          <p:cNvSpPr/>
          <p:nvPr/>
        </p:nvSpPr>
        <p:spPr>
          <a:xfrm rot="1716864">
            <a:off x="1609744" y="3626423"/>
            <a:ext cx="1940299" cy="2227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5474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51425-16F6-6542-CE88-DEE961B7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825366"/>
            <a:ext cx="12179926" cy="520726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C9D8668-BEB5-E989-AF25-103BE4C478BA}"/>
              </a:ext>
            </a:extLst>
          </p:cNvPr>
          <p:cNvSpPr/>
          <p:nvPr/>
        </p:nvSpPr>
        <p:spPr>
          <a:xfrm rot="18403306">
            <a:off x="6822090" y="4817399"/>
            <a:ext cx="2252820" cy="1616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03A2A-6D38-4D6F-3674-B73D5CB3458E}"/>
              </a:ext>
            </a:extLst>
          </p:cNvPr>
          <p:cNvSpPr/>
          <p:nvPr/>
        </p:nvSpPr>
        <p:spPr>
          <a:xfrm>
            <a:off x="8209280" y="2631440"/>
            <a:ext cx="3545840" cy="416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4172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616A7-36B4-8FBE-CB1A-15597C9D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8" y="1234962"/>
            <a:ext cx="12141824" cy="4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0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58FF6-6DA4-A4AE-0852-6EC20DF3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815840"/>
            <a:ext cx="11894161" cy="52263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5B5A8-C5DA-2ED3-0E7A-5918F07FA818}"/>
              </a:ext>
            </a:extLst>
          </p:cNvPr>
          <p:cNvSpPr/>
          <p:nvPr/>
        </p:nvSpPr>
        <p:spPr>
          <a:xfrm>
            <a:off x="4135120" y="5303520"/>
            <a:ext cx="6024880" cy="853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0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4EBFE-9D9C-8FA6-E53D-7F64413C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" y="237961"/>
            <a:ext cx="12173576" cy="6382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0B6252-DF73-6313-2DE5-1C61BEB20233}"/>
              </a:ext>
            </a:extLst>
          </p:cNvPr>
          <p:cNvSpPr/>
          <p:nvPr/>
        </p:nvSpPr>
        <p:spPr>
          <a:xfrm>
            <a:off x="680720" y="237961"/>
            <a:ext cx="1188720" cy="1600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1E814-53D1-3521-7C81-6B85AEA766D2}"/>
              </a:ext>
            </a:extLst>
          </p:cNvPr>
          <p:cNvSpPr/>
          <p:nvPr/>
        </p:nvSpPr>
        <p:spPr>
          <a:xfrm>
            <a:off x="10048240" y="5161280"/>
            <a:ext cx="1889760" cy="2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511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C1AA2-7EF0-7765-A0A8-E35EEB5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52AC6B-45AB-3E24-ECD4-3023A86DF841}"/>
              </a:ext>
            </a:extLst>
          </p:cNvPr>
          <p:cNvSpPr/>
          <p:nvPr/>
        </p:nvSpPr>
        <p:spPr>
          <a:xfrm>
            <a:off x="91440" y="3647440"/>
            <a:ext cx="2804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C32CA-95FB-18F4-C44D-5B1F28F1F483}"/>
              </a:ext>
            </a:extLst>
          </p:cNvPr>
          <p:cNvSpPr/>
          <p:nvPr/>
        </p:nvSpPr>
        <p:spPr>
          <a:xfrm>
            <a:off x="5588000" y="3738880"/>
            <a:ext cx="3566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8C829-EAF3-4DDE-3C22-53557C2363D7}"/>
              </a:ext>
            </a:extLst>
          </p:cNvPr>
          <p:cNvSpPr/>
          <p:nvPr/>
        </p:nvSpPr>
        <p:spPr>
          <a:xfrm>
            <a:off x="5588000" y="4226560"/>
            <a:ext cx="3566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C27831A-94C8-FA4E-8CC4-D911D56A5F8E}"/>
              </a:ext>
            </a:extLst>
          </p:cNvPr>
          <p:cNvSpPr/>
          <p:nvPr/>
        </p:nvSpPr>
        <p:spPr>
          <a:xfrm rot="2496804">
            <a:off x="4674668" y="3635838"/>
            <a:ext cx="1009161" cy="9488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8010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45BCC-7C64-6124-FE5B-9173812F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37961"/>
            <a:ext cx="12179926" cy="63820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EFD546-7EA7-11AB-73FA-4226F4A0CBA4}"/>
              </a:ext>
            </a:extLst>
          </p:cNvPr>
          <p:cNvSpPr/>
          <p:nvPr/>
        </p:nvSpPr>
        <p:spPr>
          <a:xfrm>
            <a:off x="4856480" y="3291840"/>
            <a:ext cx="2418080" cy="35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487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EFEE7-1481-8CC9-CCCE-4C9B1F41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" y="247486"/>
            <a:ext cx="12179926" cy="636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3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EE64E-0C5C-B115-3443-6EFAA0F2E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53837"/>
            <a:ext cx="12154525" cy="63503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55EB4A-3885-42C8-15BA-1CCE42DA77ED}"/>
              </a:ext>
            </a:extLst>
          </p:cNvPr>
          <p:cNvSpPr/>
          <p:nvPr/>
        </p:nvSpPr>
        <p:spPr>
          <a:xfrm>
            <a:off x="6329680" y="3210560"/>
            <a:ext cx="225552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A8C0F496-2798-A359-C452-6807899E1DD4}"/>
              </a:ext>
            </a:extLst>
          </p:cNvPr>
          <p:cNvSpPr/>
          <p:nvPr/>
        </p:nvSpPr>
        <p:spPr>
          <a:xfrm>
            <a:off x="6532880" y="2479040"/>
            <a:ext cx="1463040" cy="45720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746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8F70-3AC4-7797-BC05-AD1D61E1A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244311"/>
            <a:ext cx="12154525" cy="6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A2502-A048-4882-8657-1C1C5FBA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6" y="410078"/>
            <a:ext cx="11417887" cy="5143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5DE8DF-45A0-D71C-AB57-DBEABC25EB9E}"/>
              </a:ext>
            </a:extLst>
          </p:cNvPr>
          <p:cNvSpPr/>
          <p:nvPr/>
        </p:nvSpPr>
        <p:spPr>
          <a:xfrm>
            <a:off x="4724400" y="4287520"/>
            <a:ext cx="2316480" cy="46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520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5965B2-C0C9-A297-AA54-20878358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7" y="772160"/>
            <a:ext cx="8810625" cy="4867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CAA46F-4DB7-15F7-6288-068C0263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772160"/>
            <a:ext cx="5293361" cy="43304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0D6389D-F75C-201E-B75C-0ACE8DAAE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3388086"/>
            <a:ext cx="41225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6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ED688E-86C2-320D-A714-65279F24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38187"/>
            <a:ext cx="10287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70BF4-8072-ACC1-33C8-4C8472C4A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14412"/>
            <a:ext cx="10287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B4806C-66C5-AEA9-BBE7-E8639ECB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052512"/>
            <a:ext cx="10287000" cy="4752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2D1512-47AF-573E-513A-5C417F969C1A}"/>
              </a:ext>
            </a:extLst>
          </p:cNvPr>
          <p:cNvSpPr/>
          <p:nvPr/>
        </p:nvSpPr>
        <p:spPr>
          <a:xfrm>
            <a:off x="6990080" y="1330960"/>
            <a:ext cx="944880" cy="37592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4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0</Words>
  <Application>Microsoft Office PowerPoint</Application>
  <PresentationFormat>Widescreen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Desmond Lartey</dc:creator>
  <cp:lastModifiedBy>Desmond Lartey</cp:lastModifiedBy>
  <cp:revision>9</cp:revision>
  <dcterms:created xsi:type="dcterms:W3CDTF">2025-01-27T12:32:16Z</dcterms:created>
  <dcterms:modified xsi:type="dcterms:W3CDTF">2025-02-14T16:40:24Z</dcterms:modified>
</cp:coreProperties>
</file>